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6" r:id="rId7"/>
    <p:sldId id="267" r:id="rId8"/>
    <p:sldId id="263" r:id="rId9"/>
    <p:sldId id="268" r:id="rId10"/>
    <p:sldId id="270" r:id="rId11"/>
    <p:sldId id="271" r:id="rId12"/>
    <p:sldId id="272" r:id="rId13"/>
    <p:sldId id="273" r:id="rId14"/>
    <p:sldId id="269" r:id="rId15"/>
    <p:sldId id="265" r:id="rId16"/>
    <p:sldId id="258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etendard Light" panose="020B0600000101010101" charset="-127"/>
      <p:regular r:id="rId23"/>
    </p:embeddedFont>
    <p:embeddedFont>
      <p:font typeface="Pretendard Bold" panose="020B0600000101010101" charset="-127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Pretendard Black" panose="020B0600000101010101" charset="-127"/>
      <p:bold r:id="rId27"/>
    </p:embeddedFont>
    <p:embeddedFont>
      <p:font typeface="Pretendard Medium" panose="020B0600000101010101" charset="-127"/>
      <p:regular r:id="rId28"/>
      <p:bold r:id="rId29"/>
    </p:embeddedFont>
    <p:embeddedFont>
      <p:font typeface="Pretendard Regular" panose="020B0600000101010101" charset="-127"/>
      <p:regular r:id="rId30"/>
    </p:embeddedFont>
    <p:embeddedFont>
      <p:font typeface="Pretendard ExtraBold" panose="020B0600000101010101" charset="-127"/>
      <p:bold r:id="rId31"/>
    </p:embeddedFont>
    <p:embeddedFont>
      <p:font typeface="Pretendard SemiBold" panose="020B0600000101010101" charset="-127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2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C60B9-D490-4409-B97F-B47C38FFA52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D43A-2A17-4B0D-9B07-2EAAD32C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04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6D43A-2A17-4B0D-9B07-2EAAD32C8C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6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6D43A-2A17-4B0D-9B07-2EAAD32C8C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17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37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1.png"/><Relationship Id="rId5" Type="http://schemas.openxmlformats.org/officeDocument/2006/relationships/image" Target="../media/image19.png"/><Relationship Id="rId10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400" y="749300"/>
            <a:ext cx="41783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0" y="939800"/>
            <a:ext cx="368300" cy="29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9461500"/>
            <a:ext cx="10401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기업프로젝트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프론트엔드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en-US" altLang="ko-KR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React,PHP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), </a:t>
            </a:r>
            <a:r>
              <a:rPr lang="ko-KR" altLang="en-US" sz="2400" b="0" i="0" u="none" strike="noStrike" dirty="0" err="1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플러터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(Flutter) 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활용 웹</a:t>
            </a:r>
            <a:r>
              <a:rPr lang="en-US" altLang="ko-KR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</a:t>
            </a:r>
            <a:r>
              <a:rPr lang="ko-KR" altLang="en-US" sz="2400" b="0" i="0" u="none" strike="noStrike" dirty="0">
                <a:solidFill>
                  <a:srgbClr val="787878">
                    <a:alpha val="83137"/>
                  </a:srgb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앱 개발 양성과정</a:t>
            </a:r>
            <a:endParaRPr lang="en-US" sz="2400" b="0" i="0" u="none" strike="noStrike" dirty="0">
              <a:solidFill>
                <a:srgbClr val="787878">
                  <a:alpha val="83137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13000" y="9144000"/>
            <a:ext cx="2641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ko-KR" sz="2800" b="1" i="0" u="none" strike="noStrike" dirty="0">
                <a:solidFill>
                  <a:srgbClr val="787878">
                    <a:alpha val="83137"/>
                  </a:srgbClr>
                </a:solidFill>
                <a:ea typeface="Pretendard Bold"/>
              </a:rPr>
              <a:t>발표자</a:t>
            </a:r>
            <a:r>
              <a:rPr lang="en-US" sz="2000" b="1" i="0" u="none" strike="noStrike" dirty="0">
                <a:solidFill>
                  <a:srgbClr val="787878">
                    <a:alpha val="83137"/>
                  </a:srgbClr>
                </a:solidFill>
                <a:latin typeface="Pretendard Light"/>
              </a:rPr>
              <a:t>    </a:t>
            </a:r>
            <a:r>
              <a:rPr lang="ko-KR" altLang="en-US" sz="4000" b="1" dirty="0">
                <a:solidFill>
                  <a:srgbClr val="787878">
                    <a:alpha val="83137"/>
                  </a:srgbClr>
                </a:solidFill>
                <a:latin typeface="Pretendard Light"/>
                <a:ea typeface="Pretendard Light"/>
              </a:rPr>
              <a:t>이은경</a:t>
            </a:r>
            <a:endParaRPr lang="ko-KR" sz="4000" b="1" i="0" u="none" strike="noStrike" dirty="0">
              <a:solidFill>
                <a:srgbClr val="787878">
                  <a:alpha val="83137"/>
                </a:srgbClr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2552700"/>
            <a:ext cx="11188700" cy="410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altLang="ko-KR" sz="12800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r>
              <a:rPr lang="ko-KR" altLang="en-US" sz="12800" b="0" i="0" u="none" strike="noStrike" spc="-200" dirty="0" smtClean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차 </a:t>
            </a:r>
            <a:r>
              <a:rPr lang="en-US" altLang="ko-KR" sz="12800" b="0" i="0" u="none" strike="noStrike" spc="-2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PJ</a:t>
            </a:r>
            <a:endParaRPr lang="ko-KR" sz="12800" b="0" i="0" u="none" strike="noStrike" spc="-200" dirty="0">
              <a:solidFill>
                <a:srgbClr val="FFFFF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lvl="0" algn="l">
              <a:lnSpc>
                <a:spcPct val="92960"/>
              </a:lnSpc>
            </a:pPr>
            <a:r>
              <a:rPr lang="en-US" altLang="ko-KR" sz="12800" b="0" i="0" u="none" strike="noStrike" spc="-200" dirty="0">
                <a:solidFill>
                  <a:srgbClr val="EF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GNC Media</a:t>
            </a:r>
            <a:endParaRPr lang="en-US" sz="12800" b="0" i="0" u="none" strike="noStrike" spc="-200" dirty="0">
              <a:solidFill>
                <a:srgbClr val="EF000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0500" y="6972300"/>
            <a:ext cx="5232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500" spc="600" dirty="0">
                <a:solidFill>
                  <a:srgbClr val="FFFFFF"/>
                </a:solidFill>
                <a:ea typeface="Pretendard Light"/>
              </a:rPr>
              <a:t>웹사이트 제작 보고서</a:t>
            </a:r>
            <a:endParaRPr lang="ko-KR" sz="3500" b="0" i="0" u="none" strike="noStrike" spc="6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63700" y="2006600"/>
            <a:ext cx="6045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altLang="ko-KR" sz="2000" b="1" i="0" dirty="0">
                <a:solidFill>
                  <a:srgbClr val="B1B1B2"/>
                </a:solidFill>
                <a:effectLst/>
                <a:highlight>
                  <a:srgbClr val="F7F7F7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Global Network of Culture</a:t>
            </a:r>
            <a:endParaRPr lang="en-US" sz="1900" b="0" i="0" u="none" strike="noStrike" spc="500" dirty="0">
              <a:solidFill>
                <a:srgbClr val="FFFFFF">
                  <a:alpha val="45882"/>
                </a:srgb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500100" y="914400"/>
            <a:ext cx="3136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pc="500" dirty="0" smtClean="0">
                <a:solidFill>
                  <a:srgbClr val="FFFFFF"/>
                </a:solidFill>
                <a:latin typeface="Pretendard Bold"/>
              </a:rPr>
              <a:t>2024.07.24</a:t>
            </a:r>
            <a:endParaRPr lang="en-US" sz="1800" b="0" i="0" u="none" strike="noStrike" spc="500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3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차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PJ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 구현한 부분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로그인</a:t>
            </a:r>
            <a:r>
              <a:rPr lang="en-US" altLang="ko-KR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,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회원가입</a:t>
            </a:r>
            <a:r>
              <a:rPr lang="en-US" altLang="ko-KR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,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로그아웃 기능 구현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84636" y="7349585"/>
            <a:ext cx="10299914" cy="2125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 화면의 로컬 스토리지 데이터 저장 기능을 활용하여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회원 가입 및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로그인을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할 수 있도록 기능 구현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로그인을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해야만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게시판 글쓰기를 쓸 수 있음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로그인 하지 않을 때는 로그아웃 버튼이 없고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로그인시는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로그아웃 버튼만 있음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86946"/>
          <a:stretch/>
        </p:blipFill>
        <p:spPr>
          <a:xfrm>
            <a:off x="477541" y="1823329"/>
            <a:ext cx="5257635" cy="26006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861" y="4767540"/>
            <a:ext cx="4898352" cy="19673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5" t="7101"/>
          <a:stretch/>
        </p:blipFill>
        <p:spPr>
          <a:xfrm>
            <a:off x="14606860" y="4340343"/>
            <a:ext cx="3509476" cy="31108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t="5776" r="-46" b="7575"/>
          <a:stretch/>
        </p:blipFill>
        <p:spPr>
          <a:xfrm>
            <a:off x="12933007" y="333190"/>
            <a:ext cx="5196283" cy="38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3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차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PJ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 구현한 부분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서브 페이지 이동 기능 추가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84636" y="7349585"/>
            <a:ext cx="10299914" cy="2125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메인에서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보이는 버튼들 누르면 해당 서브 페이지로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이동할 수 있도록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리액트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라우터인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Link to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기능 활용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371231"/>
            <a:ext cx="6592220" cy="34866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356099"/>
            <a:ext cx="6592220" cy="9220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478" y="5816080"/>
            <a:ext cx="6668431" cy="42868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726" y="6766101"/>
            <a:ext cx="3210373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3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차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PJ</a:t>
            </a: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에서 구현한 부분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서브 페이지 </a:t>
            </a:r>
            <a:r>
              <a:rPr lang="ko-KR" altLang="en-US" sz="4300" b="0" i="0" u="none" strike="noStrike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페이지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상세 구현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84636" y="7259591"/>
            <a:ext cx="10299914" cy="2125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solidFill>
                  <a:srgbClr val="FF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서브 페이지 내용 추가</a:t>
            </a:r>
            <a:endParaRPr lang="en-US" altLang="ko-KR" sz="2400" dirty="0" smtClean="0">
              <a:solidFill>
                <a:srgbClr val="FF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ABOUT –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회사 소개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EXHIBITION - 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전시회 목록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NOTICE –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공지 사항 및 전시회 문의 사항 게시판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COTACT – GNC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미디어 협력 문의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680751"/>
            <a:ext cx="6296904" cy="337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8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1000" y="1708150"/>
            <a:ext cx="8445500" cy="2216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altLang="ko-KR" sz="7000" b="0" i="0" u="none" strike="noStrike" spc="-1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ABOUT </a:t>
            </a:r>
            <a:r>
              <a:rPr lang="ko-KR" altLang="en-US" sz="7000" b="0" i="0" u="none" strike="noStrike" spc="-1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서브페이지</a:t>
            </a:r>
            <a:endParaRPr lang="ko-KR" sz="7000" b="0" i="0" u="none" strike="noStrike" spc="-100" dirty="0">
              <a:solidFill>
                <a:srgbClr val="FFFFFF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00" y="2133600"/>
            <a:ext cx="7480300" cy="325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00" y="2133600"/>
            <a:ext cx="990600" cy="3251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26600" y="2184400"/>
            <a:ext cx="7239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6100" b="0" i="0" u="none" strike="noStrike" spc="-100" dirty="0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55300" y="2311400"/>
            <a:ext cx="4813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655300" y="3454400"/>
            <a:ext cx="58928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2960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Regular"/>
              </a:rPr>
              <a:t>메인 페이지에 한눈에 볼 수 있도록 디자인적으로 접근성 개선</a:t>
            </a:r>
            <a:endParaRPr lang="en-US" altLang="ko-KR" sz="2400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00" y="5778500"/>
            <a:ext cx="7480300" cy="325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00" y="5778500"/>
            <a:ext cx="990600" cy="3251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626600" y="5829300"/>
            <a:ext cx="7239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6100" b="0" i="0" u="none" strike="noStrike" spc="-100" dirty="0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75983" y="6153150"/>
            <a:ext cx="5892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400" b="0" i="0" u="none" strike="noStrike" spc="-100" dirty="0" smtClean="0">
                <a:solidFill>
                  <a:srgbClr val="000000"/>
                </a:solidFill>
                <a:ea typeface="Pretendard Bold"/>
              </a:rPr>
              <a:t>메인 페이지 이동 버튼 추가</a:t>
            </a:r>
            <a:endParaRPr lang="en-US" sz="44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55300" y="7124700"/>
            <a:ext cx="58928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24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원본 사이트에는 메인 이동 버튼이 없어서 </a:t>
            </a:r>
            <a:r>
              <a:rPr lang="ko-KR" altLang="en-US" sz="2400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사용성 </a:t>
            </a:r>
            <a:r>
              <a:rPr lang="ko-KR" altLang="en-US" sz="24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불편함을 보완</a:t>
            </a:r>
            <a:r>
              <a:rPr lang="en-US" altLang="ko-KR" sz="24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WEB </a:t>
            </a:r>
            <a:r>
              <a:rPr lang="ko-KR" altLang="en-US" sz="2400" b="0" i="0" u="none" strike="noStrike" dirty="0" smtClean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접근성을 용이하게 함</a:t>
            </a:r>
            <a:endParaRPr lang="en-US" sz="24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0693400" y="2578100"/>
            <a:ext cx="5308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4400" b="0" i="0" u="none" strike="noStrike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</a:t>
            </a:r>
            <a:r>
              <a:rPr lang="ko-KR" altLang="en-US" sz="4400" b="0" i="0" u="none" strike="noStrike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미디어 회사 소개 </a:t>
            </a:r>
            <a:endParaRPr lang="en-US" sz="4400" b="0" i="0" u="none" strike="noStrike" spc="-100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0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363467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52750" y="4649467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6500" b="0" i="0" u="none" strike="noStrike" spc="-1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 상황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09800" y="6456676"/>
            <a:ext cx="14249400" cy="32981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페이지가 바로 보이도록 접근성 개선</a:t>
            </a:r>
            <a:endParaRPr lang="en-US" altLang="ko-KR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가 어떤 회사인지 메인 페이지에 보이도록 개선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현재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GNC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Media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에서 주관하는 전시회를 메인 영역에 노출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3000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더보기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접근 필요없이 과거에 한 전시회를 간략하게 보일 수 있도록 데이터 및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1350px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이하 화면에서만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6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6337300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03600" y="2451100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  <a:r>
              <a:rPr lang="ko-KR" altLang="en-US" sz="12900" spc="-200" dirty="0">
                <a:solidFill>
                  <a:srgbClr val="FFFFFF"/>
                </a:solidFill>
                <a:latin typeface="Pretendard Black"/>
                <a:ea typeface="Pretendard Black"/>
              </a:rPr>
              <a:t>향후 계획</a:t>
            </a:r>
            <a:r>
              <a:rPr lang="en-US" sz="12900" b="0" i="0" u="none" strike="noStrike" spc="-200" dirty="0">
                <a:solidFill>
                  <a:srgbClr val="FFFFFF"/>
                </a:solidFill>
                <a:latin typeface="Pretendard Black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86500" y="1752600"/>
            <a:ext cx="5727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59100" y="4810760"/>
            <a:ext cx="123825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6500" b="0" i="0" u="none" strike="noStrike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6500" spc="-1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이후 </a:t>
            </a:r>
            <a:r>
              <a:rPr lang="ko-KR" altLang="en-US" sz="6500" spc="-100" dirty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작업 </a:t>
            </a:r>
            <a:r>
              <a:rPr lang="ko-KR" altLang="en-US" sz="6500" spc="-1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방향</a:t>
            </a:r>
            <a:endParaRPr lang="en-US" sz="6500" b="0" i="0" u="none" strike="noStrike" spc="-1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44750" y="6781800"/>
            <a:ext cx="13335000" cy="2677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회원 가입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검색 기능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및 장바구니 기능과 유사한 북마크 기능 활성화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NOTICE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상세페이지인 게시판 기능 추가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메인에서 상세페이지 이동 연결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상세 페이지 구현하여 </a:t>
            </a:r>
            <a:r>
              <a:rPr lang="en-US" altLang="ko-KR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26</a:t>
            </a:r>
            <a:r>
              <a:rPr lang="ko-KR" altLang="en-US" sz="30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 작품이 동일한 형식으로 보이도록 작업 예정</a:t>
            </a:r>
            <a:endParaRPr lang="en-US" altLang="ko-KR" sz="30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그 외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디자인적으로 </a:t>
            </a:r>
            <a:r>
              <a:rPr lang="en-US" altLang="ko-KR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UI </a:t>
            </a:r>
            <a:r>
              <a:rPr lang="ko-KR" altLang="en-US" sz="30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개선 및 모바일 버전 미디어 쿼리 적용</a:t>
            </a:r>
            <a:endParaRPr lang="en-US" sz="30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6153146"/>
            <a:ext cx="116840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21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97250" y="3284194"/>
            <a:ext cx="114935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altLang="ko-KR" sz="15000" b="0" i="0" u="none" strike="noStrike" spc="-200" dirty="0" smtClean="0">
                <a:solidFill>
                  <a:srgbClr val="FFFFFF"/>
                </a:solidFill>
                <a:latin typeface="Pretendard ExtraBold" panose="020B0600000101010101" charset="-127"/>
                <a:ea typeface="Pretendard ExtraBold" panose="020B0600000101010101" charset="-127"/>
                <a:cs typeface="Pretendard ExtraBold" panose="020B0600000101010101" charset="-127"/>
              </a:rPr>
              <a:t>Q&amp;A</a:t>
            </a:r>
            <a:endParaRPr lang="en-US" sz="15000" b="0" i="0" u="none" strike="noStrike" spc="-200" dirty="0">
              <a:solidFill>
                <a:srgbClr val="FFFFFF"/>
              </a:solidFill>
              <a:latin typeface="Pretendard ExtraBold" panose="020B0600000101010101" charset="-127"/>
              <a:ea typeface="Pretendard ExtraBold" panose="020B0600000101010101" charset="-127"/>
              <a:cs typeface="Pretendard Extra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04900" y="1536700"/>
            <a:ext cx="42418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0100" b="0" i="0" u="none" strike="noStrike" spc="-100">
                <a:solidFill>
                  <a:srgbClr val="FFFFFF"/>
                </a:solidFill>
                <a:ea typeface="Pretendard Black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8100" y="1244600"/>
            <a:ext cx="5664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sz="1900" b="0" i="0" u="none" strike="noStrike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3949700"/>
            <a:ext cx="7124700" cy="243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3949700"/>
            <a:ext cx="1219200" cy="243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949700"/>
            <a:ext cx="7124700" cy="243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949700"/>
            <a:ext cx="1219200" cy="243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6591300"/>
            <a:ext cx="7124700" cy="243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6591300"/>
            <a:ext cx="1219200" cy="243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6591300"/>
            <a:ext cx="7124700" cy="243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6591300"/>
            <a:ext cx="1219200" cy="243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44700" y="4406900"/>
            <a:ext cx="8890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036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사이트 분석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417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벤치마킹한 기존 사이트 분석 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61500" y="44069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20400" y="41783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b="0" i="0" u="none" strike="noStrike" spc="-100" dirty="0">
                <a:solidFill>
                  <a:srgbClr val="000000"/>
                </a:solidFill>
                <a:ea typeface="Pretendard Bold"/>
              </a:rPr>
              <a:t>사용 언어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58500" y="51816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2300" dirty="0">
                <a:solidFill>
                  <a:srgbClr val="000000"/>
                </a:solidFill>
                <a:ea typeface="Pretendard Medium"/>
              </a:rPr>
              <a:t>3</a:t>
            </a:r>
            <a:r>
              <a:rPr lang="ko-KR" altLang="en-US" sz="2300" b="0" i="0" u="none" strike="noStrike" dirty="0" smtClean="0">
                <a:solidFill>
                  <a:srgbClr val="000000"/>
                </a:solidFill>
                <a:ea typeface="Pretendard Medium"/>
              </a:rPr>
              <a:t>차 </a:t>
            </a: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PJ</a:t>
            </a: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에 사용한 프로그래밍 언어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447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036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레이아웃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441700" y="783590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ea typeface="Pretendard Medium"/>
              </a:rPr>
              <a:t>어떤 구성으로 작업하였는지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74200" y="7048500"/>
            <a:ext cx="8890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7500" b="0" i="0" u="none" strike="noStrike" spc="-100">
                <a:solidFill>
                  <a:srgbClr val="FFFFFF"/>
                </a:solidFill>
                <a:latin typeface="Pretendard Black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33100" y="6819900"/>
            <a:ext cx="4051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4700" spc="-100" dirty="0">
                <a:solidFill>
                  <a:srgbClr val="000000"/>
                </a:solidFill>
                <a:latin typeface="Pretendard Bold"/>
                <a:ea typeface="Pretendard Bold"/>
              </a:rPr>
              <a:t>향후 계획</a:t>
            </a:r>
            <a:endParaRPr lang="en-US" sz="4700" b="0" i="0" u="none" strike="noStrike" spc="-1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744752" y="7840870"/>
            <a:ext cx="547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3</a:t>
            </a:r>
            <a:r>
              <a:rPr lang="ko-KR" altLang="en-US" sz="23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차 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  <a:ea typeface="Pretendard Medium"/>
              </a:rPr>
              <a:t>PJ 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보완할 점과 </a:t>
            </a:r>
            <a:r>
              <a:rPr lang="ko-KR" altLang="en-US" sz="23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이후</a:t>
            </a:r>
            <a:r>
              <a:rPr lang="ko-KR" altLang="en-US" sz="2300" dirty="0" smtClean="0">
                <a:solidFill>
                  <a:srgbClr val="000000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300" dirty="0">
                <a:solidFill>
                  <a:srgbClr val="000000"/>
                </a:solidFill>
                <a:latin typeface="Pretendard Medium"/>
                <a:ea typeface="Pretendard Medium"/>
              </a:rPr>
              <a:t>반영할 부분 소개</a:t>
            </a:r>
            <a:endParaRPr lang="en-US" sz="23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41400" y="5346700"/>
            <a:ext cx="589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왼쪽의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사진이나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추가로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배경의</a:t>
            </a:r>
          </a:p>
          <a:p>
            <a:pPr lvl="0" algn="l">
              <a:lnSpc>
                <a:spcPct val="9296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858000"/>
            <a:ext cx="4241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3213100"/>
            <a:ext cx="4241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b="0" i="0" u="none" strike="noStrike" spc="-100" dirty="0">
                <a:solidFill>
                  <a:srgbClr val="FFFFFF"/>
                </a:solidFill>
                <a:ea typeface="Pretendard Black"/>
              </a:rPr>
              <a:t>사이트 분석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8100" y="1244600"/>
            <a:ext cx="6337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FA09FC-3DCA-50A6-0623-DE31EF1CB57B}"/>
              </a:ext>
            </a:extLst>
          </p:cNvPr>
          <p:cNvGrpSpPr/>
          <p:nvPr/>
        </p:nvGrpSpPr>
        <p:grpSpPr>
          <a:xfrm>
            <a:off x="780137" y="2133600"/>
            <a:ext cx="16060063" cy="6896100"/>
            <a:chOff x="780137" y="2133600"/>
            <a:chExt cx="16060063" cy="68961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9900" y="2133600"/>
              <a:ext cx="7480300" cy="32512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2133600"/>
              <a:ext cx="990600" cy="3251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9626600" y="21844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655300" y="2311400"/>
              <a:ext cx="4813300" cy="774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첫번째</a:t>
              </a:r>
              <a:r>
                <a:rPr lang="en-US" alt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 </a:t>
              </a:r>
              <a:r>
                <a:rPr lang="ko-KR" altLang="en-US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개선 요인</a:t>
              </a:r>
              <a:r>
                <a:rPr lang="en-US" sz="4400" b="0" i="0" u="none" strike="noStrike" spc="-100" dirty="0">
                  <a:solidFill>
                    <a:srgbClr val="000000"/>
                  </a:solidFill>
                  <a:latin typeface="Pretendard Bold"/>
                </a:rPr>
                <a:t>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655300" y="3454400"/>
              <a:ext cx="58928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인트로</a:t>
              </a:r>
              <a:r>
                <a:rPr lang="ko-KR" altLang="en-US" sz="2200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 페이지에서 </a:t>
              </a: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메인페이지로</a:t>
              </a:r>
              <a:r>
                <a:rPr lang="ko-KR" altLang="en-US" sz="2200" dirty="0">
                  <a:solidFill>
                    <a:srgbClr val="000000"/>
                  </a:solidFill>
                  <a:latin typeface="Pretendard SemiBold"/>
                  <a:ea typeface="Pretendard SemiBold"/>
                </a:rPr>
                <a:t> </a:t>
              </a:r>
              <a:r>
                <a:rPr lang="ko-KR" altLang="en-US" sz="2200" dirty="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이동했을때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  <a:p>
              <a:pPr lvl="0" algn="l">
                <a:lnSpc>
                  <a:spcPct val="92960"/>
                </a:lnSpc>
              </a:pPr>
              <a:r>
                <a:rPr lang="ko-KR" sz="2200" b="0" i="0" u="none" strike="noStrike" dirty="0">
                  <a:solidFill>
                    <a:srgbClr val="000000"/>
                  </a:solidFill>
                  <a:ea typeface="Pretendard SemiBold"/>
                </a:rPr>
                <a:t>현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재 전시중인 상세 페이지로 이동하는 점이 불편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655300" y="4381500"/>
              <a:ext cx="59944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1900" dirty="0">
                  <a:solidFill>
                    <a:srgbClr val="000000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</a:rPr>
                <a:t>메인 페이지에서 전시회 상세 페이지로 이동하도록 개선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592C69E-9C78-5980-3E7D-61497B96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137" y="3663950"/>
              <a:ext cx="7678063" cy="536575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D2DA2DE-F10E-E722-6DC7-F8F20A6E8F8E}"/>
              </a:ext>
            </a:extLst>
          </p:cNvPr>
          <p:cNvGrpSpPr/>
          <p:nvPr/>
        </p:nvGrpSpPr>
        <p:grpSpPr>
          <a:xfrm>
            <a:off x="729338" y="3619500"/>
            <a:ext cx="16110862" cy="5410200"/>
            <a:chOff x="729338" y="3619500"/>
            <a:chExt cx="16110862" cy="54102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9900" y="5778500"/>
              <a:ext cx="7480300" cy="32512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9900" y="5778500"/>
              <a:ext cx="990600" cy="3251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626600" y="5829300"/>
              <a:ext cx="7239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en-US" sz="6100" b="0" i="0" u="none" strike="noStrike" spc="-100" dirty="0">
                  <a:solidFill>
                    <a:srgbClr val="FFFFFF"/>
                  </a:solidFill>
                  <a:latin typeface="Pretendard Black"/>
                </a:rPr>
                <a:t>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655300" y="5956300"/>
              <a:ext cx="4813300" cy="774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sz="4400" b="0" i="0" u="none" strike="noStrike" spc="-100" dirty="0">
                  <a:solidFill>
                    <a:srgbClr val="000000"/>
                  </a:solidFill>
                  <a:ea typeface="Pretendard Bold"/>
                </a:rPr>
                <a:t>두번째</a:t>
              </a:r>
              <a:r>
                <a:rPr lang="en-US" sz="4400" b="0" i="0" u="none" strike="noStrike" spc="-100" dirty="0">
                  <a:solidFill>
                    <a:srgbClr val="000000"/>
                  </a:solidFill>
                  <a:latin typeface="Pretendard Bold"/>
                </a:rPr>
                <a:t> </a:t>
              </a:r>
              <a:r>
                <a:rPr lang="ko-KR" altLang="en-US" sz="4400" spc="-100" dirty="0">
                  <a:solidFill>
                    <a:srgbClr val="000000"/>
                  </a:solidFill>
                  <a:ea typeface="Pretendard Bold"/>
                </a:rPr>
                <a:t>개선 요인</a:t>
              </a:r>
              <a:endParaRPr lang="en-US" sz="4400" b="0" i="0" u="none" strike="noStrike" spc="-100" dirty="0">
                <a:solidFill>
                  <a:srgbClr val="000000"/>
                </a:solidFill>
                <a:latin typeface="Pretendard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579100" y="7099300"/>
              <a:ext cx="61849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과거 전시회를 찾아보려면</a:t>
              </a:r>
              <a:endParaRPr lang="en-US" alt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  <a:p>
              <a:pPr lvl="0" algn="l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SemiBold"/>
                </a:rPr>
                <a:t>Load More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SemiBold"/>
                </a:rPr>
                <a:t>버튼을 계속 눌러야 볼 수 있어서 접근성 불편</a:t>
              </a:r>
              <a:endParaRPr lang="en-US" sz="2200" b="0" i="0" u="none" strike="noStrike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655300" y="8026400"/>
              <a:ext cx="5892800" cy="622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960"/>
                </a:lnSpc>
              </a:pPr>
              <a:r>
                <a:rPr lang="ko-KR" altLang="en-US" sz="1900" b="0" i="0" u="none" strike="noStrike" dirty="0">
                  <a:solidFill>
                    <a:srgbClr val="000000"/>
                  </a:solidFill>
                  <a:ea typeface="Pretendard Regular"/>
                </a:rPr>
                <a:t>메인 페이지에 한눈에 볼 수 있도록 디자인적으로 접근성 개선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Regular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0E81FD4-D66F-B50A-0450-9E81B4117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338" y="3619500"/>
              <a:ext cx="7678062" cy="53657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632200"/>
            <a:ext cx="67691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68400" y="15367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사용 언어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8100" y="124460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3500" y="3976656"/>
            <a:ext cx="8039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React </a:t>
            </a:r>
            <a:r>
              <a:rPr lang="ko-KR" altLang="en-US" sz="4400" b="0" i="0" u="none" strike="noStrike" spc="-1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기반으로 프로그래밍 작업</a:t>
            </a:r>
            <a:endParaRPr lang="en-US" sz="4400" b="0" i="0" u="none" strike="noStrike" spc="-1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8100" y="4992657"/>
            <a:ext cx="7835900" cy="36433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React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확장자인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jsx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파일명으로 상단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메인 영역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하단 영역을 나누고 각 영역에 맞는 세부 영역 및 상세 페이지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모듈화 작업하였으며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전시회 관련 정보는 </a:t>
            </a:r>
            <a:r>
              <a:rPr lang="en-US" altLang="ko-KR" sz="2600" b="0" i="0" u="none" strike="noStrike" dirty="0" err="1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js</a:t>
            </a:r>
            <a:r>
              <a:rPr lang="en-US" altLang="ko-KR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 </a:t>
            </a: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확장자명으로  </a:t>
            </a:r>
            <a:r>
              <a:rPr lang="ko-KR" altLang="en-US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데이터화하고</a:t>
            </a:r>
            <a:r>
              <a:rPr lang="en-US" altLang="ko-KR" sz="2600" b="0" i="0" u="none" strike="noStrike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,</a:t>
            </a:r>
            <a:endParaRPr lang="en-US" altLang="ko-KR" sz="2600" b="0" i="0" u="none" strike="noStrike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SASS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로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CSS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디자인 구성함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라이브러리 모듈 패키지 및 소스 배포는 </a:t>
            </a:r>
            <a:r>
              <a:rPr lang="en-US" altLang="ko-KR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Node.js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를 </a:t>
            </a:r>
            <a:r>
              <a:rPr lang="ko-KR" altLang="en-US" sz="2600" dirty="0" smtClean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기반으로 </a:t>
            </a:r>
            <a:r>
              <a:rPr lang="ko-KR" altLang="en-US" sz="2600" dirty="0">
                <a:solidFill>
                  <a:srgbClr val="FFFFFF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</a:rPr>
              <a:t>웹으로 구현할 수 있도록 작업하였음</a:t>
            </a: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  <a:p>
            <a:pPr lvl="0" algn="l">
              <a:lnSpc>
                <a:spcPct val="107899"/>
              </a:lnSpc>
            </a:pPr>
            <a:endParaRPr lang="en-US" altLang="ko-KR" sz="2600" dirty="0">
              <a:solidFill>
                <a:srgbClr val="FFFFFF"/>
              </a:solidFill>
              <a:latin typeface="Pretendard Regular" panose="02000503000000020004" pitchFamily="2" charset="-127"/>
              <a:ea typeface="Pretendard Regular" panose="020005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7CBC2C-176C-2CCA-3D13-4AC5A3ACEDCF}"/>
              </a:ext>
            </a:extLst>
          </p:cNvPr>
          <p:cNvGrpSpPr/>
          <p:nvPr/>
        </p:nvGrpSpPr>
        <p:grpSpPr>
          <a:xfrm>
            <a:off x="11061700" y="1561282"/>
            <a:ext cx="5892800" cy="7874818"/>
            <a:chOff x="11061700" y="1561282"/>
            <a:chExt cx="5892800" cy="7874818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61700" y="1561282"/>
              <a:ext cx="5880100" cy="1970136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700" y="3771900"/>
              <a:ext cx="5880100" cy="8001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74400" y="5486400"/>
              <a:ext cx="5867400" cy="290829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74400" y="8636000"/>
              <a:ext cx="5880100" cy="8001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1290300" y="39370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React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기반 코딩 작업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315700" y="8801100"/>
              <a:ext cx="539750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en-US" altLang="ko-KR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Node.js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로 </a:t>
              </a:r>
              <a:r>
                <a:rPr lang="en-US" altLang="ko-KR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 JavaScript </a:t>
              </a:r>
              <a:r>
                <a:rPr lang="ko-KR" altLang="en-US" sz="2400" b="1" i="0" dirty="0">
                  <a:solidFill>
                    <a:srgbClr val="212529"/>
                  </a:solidFill>
                  <a:effectLst/>
                  <a:highlight>
                    <a:srgbClr val="FFFFFF"/>
                  </a:highlight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실행 </a:t>
              </a:r>
              <a:endParaRPr lang="ko-KR" sz="2200" b="0" i="0" u="none" strike="noStrike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3DF080-D406-9DF5-8A34-044ABE745618}"/>
              </a:ext>
            </a:extLst>
          </p:cNvPr>
          <p:cNvGrpSpPr/>
          <p:nvPr/>
        </p:nvGrpSpPr>
        <p:grpSpPr>
          <a:xfrm>
            <a:off x="6400800" y="381000"/>
            <a:ext cx="4311650" cy="2921000"/>
            <a:chOff x="1028700" y="1409700"/>
            <a:chExt cx="4311650" cy="292100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7CF4F34-D28D-33D8-232F-836C3C1D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400" y="1409700"/>
              <a:ext cx="1970136" cy="1970136"/>
            </a:xfrm>
            <a:prstGeom prst="rect">
              <a:avLst/>
            </a:prstGeom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D25E84B9-680C-9665-52D7-F6BA3D85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3530600"/>
              <a:ext cx="4311650" cy="800100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892B93FB-B928-9166-ED9C-B0C5014A2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6600" y="1750598"/>
              <a:ext cx="1585326" cy="1585326"/>
            </a:xfrm>
            <a:prstGeom prst="rect">
              <a:avLst/>
            </a:prstGeom>
          </p:spPr>
        </p:pic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A7C1FA44-E7CA-67AE-0F33-9F11CE471864}"/>
                </a:ext>
              </a:extLst>
            </p:cNvPr>
            <p:cNvSpPr txBox="1"/>
            <p:nvPr/>
          </p:nvSpPr>
          <p:spPr>
            <a:xfrm>
              <a:off x="1257300" y="3695700"/>
              <a:ext cx="3930650" cy="39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960"/>
                </a:lnSpc>
              </a:pP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데이터 정리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–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JS /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CSS 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디자인 </a:t>
              </a:r>
              <a:r>
                <a:rPr lang="en-US" altLang="ko-KR" sz="2200" dirty="0">
                  <a:solidFill>
                    <a:srgbClr val="000000"/>
                  </a:solidFill>
                  <a:ea typeface="Pretendard SemiBold"/>
                </a:rPr>
                <a:t>-SCSS</a:t>
              </a:r>
              <a:r>
                <a:rPr lang="ko-KR" altLang="en-US" sz="2200" dirty="0">
                  <a:solidFill>
                    <a:srgbClr val="000000"/>
                  </a:solidFill>
                  <a:ea typeface="Pretendard SemiBold"/>
                </a:rPr>
                <a:t> </a:t>
              </a:r>
              <a:endParaRPr lang="ko-KR" sz="2200" b="0" i="0" u="none" strike="noStrike" dirty="0">
                <a:solidFill>
                  <a:srgbClr val="000000"/>
                </a:solidFill>
                <a:ea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680" y="7544216"/>
            <a:ext cx="8670637" cy="230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62200" y="38227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400" b="0" i="0" u="none" strike="noStrike" spc="-100" dirty="0" smtClean="0">
                <a:solidFill>
                  <a:schemeClr val="bg1"/>
                </a:solidFill>
                <a:latin typeface="Pretendard ExtraBold"/>
              </a:rPr>
              <a:t>Index.js</a:t>
            </a:r>
            <a:r>
              <a:rPr lang="ko-KR" altLang="ko-KR" sz="4400" spc="-100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4000" spc="-100" dirty="0" smtClean="0"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 바탕으로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endParaRPr lang="en-US" altLang="ko-KR" sz="4000" spc="-100" dirty="0" smtClean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en-US" altLang="ko-KR" sz="40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Component, CSS, static</a:t>
            </a:r>
            <a:r>
              <a:rPr lang="en-US" altLang="ko-KR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폴더화하여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기능별로 </a:t>
            </a:r>
            <a:r>
              <a:rPr lang="ko-KR" altLang="en-US" sz="4000" spc="-100" dirty="0" err="1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구분짓기</a:t>
            </a:r>
            <a:r>
              <a:rPr lang="ko-KR" altLang="en-US" sz="4000" spc="-100" dirty="0" smtClean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 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19800" y="6505851"/>
            <a:ext cx="7531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Components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폴더가 핵심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9800" y="7719443"/>
            <a:ext cx="8610600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폴더가 상단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하단 영역 구분하는 컴포넌트 기능을 담당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Layout.jsx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파일이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5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12880"/>
              </a:lnSpc>
            </a:pPr>
            <a:r>
              <a:rPr lang="ko-KR" altLang="en-US" sz="25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구현할 수 있도록 코어 역할을 함</a:t>
            </a:r>
            <a:endParaRPr lang="en-US" altLang="ko-KR" sz="2500" spc="-100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69" y="2564296"/>
            <a:ext cx="3061528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990771"/>
            <a:ext cx="14338300" cy="35723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40100"/>
            <a:ext cx="14338300" cy="248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512358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28850" y="3505200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상단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Top-Area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06278" y="6588887"/>
            <a:ext cx="9144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b="0" i="0" u="none" strike="noStrike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TopArea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컴포넌트가 상단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81601" y="7717323"/>
            <a:ext cx="10299914" cy="16799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spc="-100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TopArea</a:t>
            </a:r>
            <a:r>
              <a:rPr lang="en-US" altLang="ko-KR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Logo,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TextBanner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Search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컴포넌트로 구성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컴포넌트는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moduels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폴더안에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있으며이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컴포넌트 파일이 모듈화 되어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각각 로고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전광판 텍스트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검색바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북마크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기능으로 표출됨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250" y="4781414"/>
            <a:ext cx="15316200" cy="9716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91" y="4781414"/>
            <a:ext cx="755437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</a:t>
            </a: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Main</a:t>
            </a:r>
            <a:endParaRPr lang="en-US" sz="4000" b="0" i="0" u="none" strike="noStrike" spc="-1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Pages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폴더의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Main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포넌트가</a:t>
            </a:r>
            <a:endParaRPr lang="en-US" altLang="ko-KR" sz="4300" b="0" i="0" u="none" strike="noStrike" spc="-100" dirty="0" smtClean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메인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81601" y="7581900"/>
            <a:ext cx="10299914" cy="18936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Main </a:t>
            </a:r>
            <a:r>
              <a:rPr lang="ko-KR" altLang="en-US" sz="2400" spc="-100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Intro, Company,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NowWork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PastWork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컴포넌트로 구성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하위 컴포넌트는 </a:t>
            </a:r>
            <a:r>
              <a:rPr lang="en-US" altLang="ko-KR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moduels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400" dirty="0" err="1" smtClean="0">
                <a:latin typeface="Pretendard Medium" panose="020B0600000101010101" charset="-127"/>
                <a:ea typeface="Pretendard Medium" panose="020B0600000101010101" charset="-127"/>
              </a:rPr>
              <a:t>폴더안에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 있으며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이 컴포넌트 파일이 모듈화 되어</a:t>
            </a:r>
            <a:endParaRPr lang="en-US" altLang="ko-KR" sz="2400" dirty="0" smtClean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GNB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메뉴 포함한 메인 이미지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GNC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미디어 회사 정보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현재 전시중인 작품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과거 전시회 작품 모음집으로 표출됨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31" y="5435209"/>
            <a:ext cx="4800601" cy="38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4419600"/>
            <a:ext cx="77597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0" y="4419600"/>
            <a:ext cx="7759700" cy="482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0" y="61595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1900" y="6362700"/>
            <a:ext cx="419100" cy="93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5892800"/>
            <a:ext cx="5638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5560184"/>
            <a:ext cx="5638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9245600"/>
            <a:ext cx="77597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9232900"/>
            <a:ext cx="77597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124200" y="3136900"/>
            <a:ext cx="11201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정보 전달 목적인 파트는 </a:t>
            </a:r>
            <a:r>
              <a:rPr lang="en-US" altLang="ko-KR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Data </a:t>
            </a: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폴더 내 </a:t>
            </a:r>
            <a:r>
              <a:rPr lang="en-US" altLang="ko-KR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JS </a:t>
            </a:r>
            <a:r>
              <a:rPr lang="ko-KR" altLang="en-US" sz="3100" b="0" i="0" u="none" strike="noStrike" spc="-100" dirty="0" smtClean="0">
                <a:solidFill>
                  <a:srgbClr val="FFFFFF"/>
                </a:solidFill>
                <a:ea typeface="Pretendard Medium"/>
              </a:rPr>
              <a:t>파일 기반으로 데이터화 작업 진행</a:t>
            </a:r>
            <a:endParaRPr lang="en-US" sz="3100" b="0" i="0" u="none" strike="noStrike" spc="-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27600" y="1219200"/>
            <a:ext cx="84455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spc="-100" dirty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altLang="ko-KR" sz="10100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40350" y="995846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63800" y="4575313"/>
            <a:ext cx="54737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정보 전달 페이지는  </a:t>
            </a:r>
            <a:r>
              <a:rPr lang="ko-KR" altLang="en-US" sz="4400" b="0" i="0" u="none" strike="noStrike" dirty="0" err="1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데이터화로</a:t>
            </a:r>
            <a:endParaRPr lang="en-US" sz="44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74900" y="6057900"/>
            <a:ext cx="55626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Media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정보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해당 회사에서 담당한 전시회 정보를 구분하여 정리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363476" y="4622524"/>
            <a:ext cx="56388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웹에서는 어떻게 표출되나 </a:t>
            </a:r>
            <a:endParaRPr lang="en-US" sz="44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6871" y="7353300"/>
            <a:ext cx="2619657" cy="1627257"/>
          </a:xfrm>
          <a:prstGeom prst="rect">
            <a:avLst/>
          </a:prstGeom>
        </p:spPr>
      </p:pic>
      <p:sp>
        <p:nvSpPr>
          <p:cNvPr id="22" name="TextBox 16"/>
          <p:cNvSpPr txBox="1"/>
          <p:nvPr/>
        </p:nvSpPr>
        <p:spPr>
          <a:xfrm>
            <a:off x="4165600" y="7353300"/>
            <a:ext cx="4229100" cy="16322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Exhibition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전시회 정보</a:t>
            </a:r>
            <a:endParaRPr lang="en-US" altLang="ko-KR" sz="2500" b="0" i="0" u="none" strike="noStrike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GNC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회사 정보</a:t>
            </a:r>
            <a:endParaRPr lang="en-US" altLang="ko-KR" sz="2500" b="0" i="0" u="none" strike="noStrike" dirty="0" smtClean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Poster –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전시회 홍보 포스터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endParaRPr lang="en-US" sz="25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61800" y="6199912"/>
            <a:ext cx="5022518" cy="296234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0783" y="5803900"/>
            <a:ext cx="3276534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2674600" y="457200"/>
            <a:ext cx="7569200" cy="608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5138483"/>
            <a:ext cx="14338300" cy="44246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34785"/>
            <a:ext cx="14338300" cy="1678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4" y="7096760"/>
            <a:ext cx="10491471" cy="279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1000"/>
          </a:blip>
          <a:stretch>
            <a:fillRect/>
          </a:stretch>
        </p:blipFill>
        <p:spPr>
          <a:xfrm>
            <a:off x="-4521200" y="4127500"/>
            <a:ext cx="7048500" cy="566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27600" y="1219200"/>
            <a:ext cx="84455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altLang="en-US" sz="10100" b="0" i="0" u="none" strike="noStrike" spc="-100" dirty="0" smtClean="0">
                <a:solidFill>
                  <a:srgbClr val="FFFFFF"/>
                </a:solidFill>
                <a:ea typeface="Pretendard Black"/>
              </a:rPr>
              <a:t>레이아웃</a:t>
            </a:r>
            <a:endParaRPr lang="ko-KR" sz="10100" b="0" i="0" u="none" strike="noStrike" spc="-100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99213" y="958850"/>
            <a:ext cx="610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7109"/>
              </a:lnSpc>
            </a:pP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 </a:t>
            </a:r>
            <a:r>
              <a:rPr lang="en-US" altLang="ko-KR" sz="1900" spc="500" dirty="0" smtClean="0">
                <a:solidFill>
                  <a:srgbClr val="E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PJ GNC Media website</a:t>
            </a:r>
            <a:endParaRPr lang="en-US" altLang="ko-KR" sz="1900" spc="500" dirty="0">
              <a:solidFill>
                <a:srgbClr val="E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6150" y="3331241"/>
            <a:ext cx="138684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5410"/>
              </a:lnSpc>
            </a:pPr>
            <a:r>
              <a:rPr lang="ko-KR" altLang="en-US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하단</a:t>
            </a:r>
            <a:r>
              <a:rPr lang="ko-KR" altLang="en-US" sz="4400" b="0" i="0" u="none" strike="noStrike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 </a:t>
            </a:r>
            <a:r>
              <a:rPr lang="en-US" altLang="ko-KR" sz="4400" spc="-100" dirty="0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: </a:t>
            </a:r>
            <a:r>
              <a:rPr lang="en-US" altLang="ko-KR" sz="4400" spc="-100" dirty="0" err="1" smtClean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FooterArea</a:t>
            </a:r>
            <a:endParaRPr lang="en-US" altLang="ko-KR" dirty="0"/>
          </a:p>
        </p:txBody>
      </p:sp>
      <p:sp>
        <p:nvSpPr>
          <p:cNvPr id="10" name="TextBox 10"/>
          <p:cNvSpPr txBox="1"/>
          <p:nvPr/>
        </p:nvSpPr>
        <p:spPr>
          <a:xfrm>
            <a:off x="5506278" y="5254298"/>
            <a:ext cx="9352722" cy="17942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layout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폴더의</a:t>
            </a:r>
            <a:r>
              <a:rPr 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en-US" sz="4300" spc="-100" dirty="0" err="1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FooterArea</a:t>
            </a:r>
            <a:r>
              <a:rPr 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컴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포넌트가</a:t>
            </a:r>
            <a:endParaRPr lang="en-US" altLang="ko-KR" sz="4300" b="0" i="0" u="none" strike="noStrike" spc="-100" dirty="0" smtClean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lvl="0" algn="ctr">
              <a:lnSpc>
                <a:spcPct val="105410"/>
              </a:lnSpc>
            </a:pPr>
            <a:r>
              <a:rPr lang="ko-KR" altLang="en-US" sz="4300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하단</a:t>
            </a:r>
            <a:r>
              <a:rPr lang="ko-KR" altLang="en-US" sz="4300" b="0" i="0" u="none" strike="noStrike" spc="-100" dirty="0" smtClean="0">
                <a:solidFill>
                  <a:srgbClr val="EF0000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영역의 코어 담당</a:t>
            </a:r>
            <a:endParaRPr lang="en-US" sz="4300" b="0" i="0" u="none" strike="noStrike" spc="-100" dirty="0">
              <a:solidFill>
                <a:srgbClr val="EF0000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84636" y="7349585"/>
            <a:ext cx="10299914" cy="21259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2880"/>
              </a:lnSpc>
            </a:pPr>
            <a:r>
              <a:rPr lang="en-US" altLang="ko-KR" sz="2400" dirty="0" err="1">
                <a:latin typeface="Pretendard Medium" panose="020B0600000101010101" charset="-127"/>
                <a:ea typeface="Pretendard Medium" panose="020B0600000101010101" charset="-127"/>
              </a:rPr>
              <a:t>FooterArea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  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컴포넌트 안에 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 GNC Media 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회사 정보 바탕으로  하단 영역 구성</a:t>
            </a:r>
            <a:r>
              <a:rPr lang="en-US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</a:p>
          <a:p>
            <a:pPr algn="ctr">
              <a:lnSpc>
                <a:spcPct val="112880"/>
              </a:lnSpc>
            </a:pP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하위 컴포넌트로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pages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의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 Footer</a:t>
            </a: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가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있음 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>
                <a:latin typeface="Pretendard Medium" panose="020B0600000101010101" charset="-127"/>
                <a:ea typeface="Pretendard Medium" panose="020B0600000101010101" charset="-127"/>
              </a:rPr>
              <a:t>이 컴포넌트 파일이 모듈화 되어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  <a:p>
            <a:pPr algn="ctr">
              <a:lnSpc>
                <a:spcPct val="112880"/>
              </a:lnSpc>
            </a:pP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웹에서 스크롤 기능이 들어간 </a:t>
            </a:r>
            <a:r>
              <a:rPr lang="en-US" altLang="ko-KR" sz="2400" dirty="0" smtClean="0">
                <a:latin typeface="Pretendard Medium" panose="020B0600000101010101" charset="-127"/>
                <a:ea typeface="Pretendard Medium" panose="020B0600000101010101" charset="-127"/>
              </a:rPr>
              <a:t>GNC Media Contact </a:t>
            </a:r>
            <a:r>
              <a:rPr lang="ko-KR" altLang="en-US" sz="2400" dirty="0" smtClean="0">
                <a:latin typeface="Pretendard Medium" panose="020B0600000101010101" charset="-127"/>
                <a:ea typeface="Pretendard Medium" panose="020B0600000101010101" charset="-127"/>
              </a:rPr>
              <a:t>화면이 표출됨</a:t>
            </a:r>
            <a:endParaRPr lang="en-US" altLang="ko-KR" sz="2400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31" y="4127500"/>
            <a:ext cx="806292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796</Words>
  <Application>Microsoft Office PowerPoint</Application>
  <PresentationFormat>사용자 지정</PresentationFormat>
  <Paragraphs>140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Calibri</vt:lpstr>
      <vt:lpstr>Pretendard Light</vt:lpstr>
      <vt:lpstr>Pretendard Bold</vt:lpstr>
      <vt:lpstr>맑은 고딕</vt:lpstr>
      <vt:lpstr>Pretendard Black</vt:lpstr>
      <vt:lpstr>Pretendard Medium</vt:lpstr>
      <vt:lpstr>Pretendard Regular</vt:lpstr>
      <vt:lpstr>Arial</vt:lpstr>
      <vt:lpstr>Pretendard ExtraBold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28</cp:revision>
  <dcterms:created xsi:type="dcterms:W3CDTF">2006-08-16T00:00:00Z</dcterms:created>
  <dcterms:modified xsi:type="dcterms:W3CDTF">2024-07-24T01:46:14Z</dcterms:modified>
</cp:coreProperties>
</file>